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2"/>
  </p:handoutMasterIdLst>
  <p:sldIdLst>
    <p:sldId id="256" r:id="rId3"/>
    <p:sldId id="291" r:id="rId4"/>
    <p:sldId id="260" r:id="rId5"/>
    <p:sldId id="271" r:id="rId6"/>
    <p:sldId id="272" r:id="rId7"/>
    <p:sldId id="263" r:id="rId8"/>
    <p:sldId id="273" r:id="rId9"/>
    <p:sldId id="274" r:id="rId10"/>
    <p:sldId id="266" r:id="rId11"/>
    <p:sldId id="275" r:id="rId12"/>
    <p:sldId id="276" r:id="rId13"/>
    <p:sldId id="267" r:id="rId14"/>
    <p:sldId id="277" r:id="rId15"/>
    <p:sldId id="278" r:id="rId16"/>
    <p:sldId id="268" r:id="rId17"/>
    <p:sldId id="279" r:id="rId18"/>
    <p:sldId id="280" r:id="rId19"/>
    <p:sldId id="269" r:id="rId20"/>
    <p:sldId id="281" r:id="rId21"/>
    <p:sldId id="282" r:id="rId22"/>
    <p:sldId id="270" r:id="rId23"/>
    <p:sldId id="261" r:id="rId24"/>
    <p:sldId id="290" r:id="rId25"/>
    <p:sldId id="284" r:id="rId26"/>
    <p:sldId id="286" r:id="rId27"/>
    <p:sldId id="287" r:id="rId28"/>
    <p:sldId id="285" r:id="rId29"/>
    <p:sldId id="288" r:id="rId30"/>
    <p:sldId id="262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1FD7F"/>
    <a:srgbClr val="F6FEAC"/>
    <a:srgbClr val="F1FE74"/>
    <a:srgbClr val="CCFF99"/>
    <a:srgbClr val="CAAD02"/>
    <a:srgbClr val="C208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571" autoAdjust="0"/>
  </p:normalViewPr>
  <p:slideViewPr>
    <p:cSldViewPr>
      <p:cViewPr>
        <p:scale>
          <a:sx n="66" d="100"/>
          <a:sy n="66" d="100"/>
        </p:scale>
        <p:origin x="-16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94EB780-E02C-42E3-A4F5-1944FFC38C7E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181A46-37C9-4CAB-8738-94C02B8F0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0A1B-2848-43D3-893C-90341CC0D0FB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7836-DFA8-41CF-9743-248845680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EACCE-CF42-4CF8-A2B3-A9AC11894E34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3196-E445-4D72-8B7F-C69F4D1EC5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E095-62F1-4709-AAE5-CD079774DCF3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511E-2EFC-43E0-8FC9-359B260F43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1F3C-CF50-46AA-BDB2-2362D5B4FFA7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0072-A419-49BF-A21B-BB51E99EE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F3A3-4BC2-44ED-A77E-44848581995A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75F5-43C3-485E-8004-7B8C41F9A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07E4-526D-4F7A-9C3F-1847235EA24D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C3B8-6CC7-479A-AF2F-BCA37C4E9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B983-7491-435E-9F44-8F7CD310E9EF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1137-53B1-4900-AAFD-94C464E11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454E-BEDA-42A2-A678-CB0E5766EE45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C19B-FCF5-4E06-9BCF-1C5367FAA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E1FF-102C-45F8-99F1-3CE923658501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35EE-EB9E-4D7F-895E-DDF2D0A6FF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70B4-4E10-4A8C-BD4A-D11B9FD64DBE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5CC9-D5B6-4C8A-A0F4-B9DF255AB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A751-C718-47DD-ACAF-0853AD76EF7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1B6A-6DDA-4FB5-AB00-A3D33A691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1335-F252-432B-BF3E-04BC0959A7DE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565DA-CD46-4442-ADF3-D59134F86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6D2EB-5C9C-41A1-8ADE-2BD533EF25D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E4A3-3578-40AC-8866-F15E40A28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B97F-12BB-401E-9790-D56602A18004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AA99-F32B-4EB7-8956-15B95FE8A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7CA6-25E7-4DD4-9642-900B3E88BB8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6EB0-CEB2-46E6-A6CE-E202CC225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44FB-91E7-4572-9718-BC71ED0EE15F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7448-E646-4413-AFD1-C8E6D20AF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1A5-BDD2-49AD-AA01-D35DC01A57C2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ABD5-1880-476D-AAFD-2D15B3ACC7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A4F1-18AF-4EEE-BE59-468FA710C9F7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71DB-381E-4609-86A4-6D90DDD8C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86E0-BE96-454E-A4F3-A4ACF413624D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62F1-9762-4310-99D3-212CE5A92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510F-B479-4167-9E8B-58A8044C1C0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7A1F8-3608-4F33-B978-989D90B1B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C5E2-D032-44DB-9F53-3CAC30904019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D938-6B72-490E-A774-823E30DCB0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573A-DD04-4D2D-A408-72415DE71168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CB25-E36D-4EA4-ACFB-D698937808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74DAF-D5D3-4F07-B601-1C25E7C5316D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D663C34-727F-44F8-AE5A-5782B45B4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E51A0-7138-4A1C-9A25-5E825115C351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94C0115-91E7-4617-8DB2-0E29D9DB8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lovo_predostavlyaetsy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1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eralash-end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lovo_predostavlyaetsy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eralash-end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lovo_predostavlyaetsy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8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slide" Target="slide26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eralash-end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4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slide" Target="slide29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u-u-u-a-a-tin--tin-remix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lovo_predostavlyaetsy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Zvuk_neudachi_kva_kva_kva_kvaaaaaa_(mp3co.co)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\smeshnye-zvuki-eralash-end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10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750" y="260350"/>
            <a:ext cx="8208963" cy="2305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http://top-bal.ru/pars_docs/refs/60/59076/59076_html_fbbb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95181" y="3068960"/>
            <a:ext cx="2484581" cy="2736000"/>
          </a:xfrm>
          <a:prstGeom prst="roundRect">
            <a:avLst>
              <a:gd name="adj" fmla="val 16667"/>
            </a:avLst>
          </a:prstGeom>
          <a:ln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816100" y="928688"/>
            <a:ext cx="498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671638" y="1000125"/>
            <a:ext cx="65008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Интерактивная игра </a:t>
            </a:r>
          </a:p>
          <a:p>
            <a:pPr algn="ctr"/>
            <a:endParaRPr lang="ru-RU" sz="2800" b="1"/>
          </a:p>
          <a:p>
            <a:pPr algn="ctr"/>
            <a:r>
              <a:rPr lang="ru-RU" sz="2800" b="1"/>
              <a:t>ЧЕМ РИСОВАЛ ХУДОЖНИК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35847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36868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15"/>
          <p:cNvSpPr txBox="1">
            <a:spLocks noChangeArrowheads="1"/>
          </p:cNvSpPr>
          <p:nvPr/>
        </p:nvSpPr>
        <p:spPr bwMode="auto">
          <a:xfrm>
            <a:off x="5148263" y="2420938"/>
            <a:ext cx="39957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Уже 3 балла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36870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6874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ovo_predostavlyaet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G:\4\восковые мелки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989138"/>
            <a:ext cx="18716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476375" y="908050"/>
            <a:ext cx="6264275" cy="1008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86269" y="908720"/>
            <a:ext cx="635481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необходимо для того, чтобы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нарисовать ягодки рябины?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227687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38610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544522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37896" name="Picture 2" descr="G:\4\рябин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205038"/>
            <a:ext cx="31686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3" descr="G:\4\1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5229225"/>
            <a:ext cx="38528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71800" y="260648"/>
            <a:ext cx="397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пальчиками.</a:t>
            </a:r>
            <a:endParaRPr lang="ru-RU" sz="2400" dirty="0"/>
          </a:p>
        </p:txBody>
      </p:sp>
      <p:pic>
        <p:nvPicPr>
          <p:cNvPr id="37899" name="Picture 2" descr="C:\Users\aro\Desktop\Новая папка (4)\3333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573463"/>
            <a:ext cx="406558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38919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39940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5"/>
          <p:cNvSpPr txBox="1">
            <a:spLocks noChangeArrowheads="1"/>
          </p:cNvSpPr>
          <p:nvPr/>
        </p:nvSpPr>
        <p:spPr bwMode="auto">
          <a:xfrm>
            <a:off x="5148263" y="2420938"/>
            <a:ext cx="3995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У тебя  4 балла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  <a:p>
            <a:pPr eaLnBrk="0" hangingPunct="0"/>
            <a:endParaRPr lang="ru-RU" sz="360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9942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9946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meshnye-zvuki-eralash-e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150" y="692150"/>
            <a:ext cx="5616575" cy="1008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92696"/>
            <a:ext cx="661213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использовал художник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данного пейзажа?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34888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38610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551723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40967" name="Picture 2" descr="G:\5\печать листик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455453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4" descr="G:\5\222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989138"/>
            <a:ext cx="36718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5" descr="G:\5\333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3863" y="3573463"/>
            <a:ext cx="36401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6" descr="G:\5\11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5229225"/>
            <a:ext cx="62880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19475" y="0"/>
            <a:ext cx="18415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ru-RU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41991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43012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15"/>
          <p:cNvSpPr txBox="1">
            <a:spLocks noChangeArrowheads="1"/>
          </p:cNvSpPr>
          <p:nvPr/>
        </p:nvSpPr>
        <p:spPr bwMode="auto">
          <a:xfrm>
            <a:off x="5148263" y="2420938"/>
            <a:ext cx="39957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У тебя 5 баллов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43014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43018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ovo_predostavlyaet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388" y="620713"/>
            <a:ext cx="8785225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28" y="620688"/>
            <a:ext cx="908287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рисовал художник букет цветов?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234888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371703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537321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44039" name="Picture 4" descr="G:\6\1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16113"/>
            <a:ext cx="3641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5" descr="G:\6\333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5084763"/>
            <a:ext cx="35385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6" descr="G:\6\пластилин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3500438"/>
            <a:ext cx="2193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" descr="C:\Users\aro\Desktop\Новая папка (4)\ваз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412875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87675" y="0"/>
            <a:ext cx="32083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Печать пробками.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45063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25450" y="1412875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>
                <a:solidFill>
                  <a:srgbClr val="0000FF"/>
                </a:solidFill>
              </a:rPr>
              <a:t>Прчитай вопрос, найди верный ответ, нажми на него и если ты ошибся –попробуй еще раз.</a:t>
            </a:r>
          </a:p>
        </p:txBody>
      </p:sp>
      <p:pic>
        <p:nvPicPr>
          <p:cNvPr id="27651" name="Picture 12" descr="G:\6\0_b71f7_11f80109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429000"/>
            <a:ext cx="33845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46084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15"/>
          <p:cNvSpPr txBox="1">
            <a:spLocks noChangeArrowheads="1"/>
          </p:cNvSpPr>
          <p:nvPr/>
        </p:nvSpPr>
        <p:spPr bwMode="auto">
          <a:xfrm>
            <a:off x="4822825" y="2420938"/>
            <a:ext cx="4321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У тебя  6 баллов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 ты почти справился!</a:t>
            </a:r>
          </a:p>
        </p:txBody>
      </p:sp>
      <p:sp>
        <p:nvSpPr>
          <p:cNvPr id="46086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46090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meshnye-zvuki-eralash-e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G:\7\восковые мелки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933825"/>
            <a:ext cx="20367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258888" y="692150"/>
            <a:ext cx="6553200" cy="1081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20688"/>
            <a:ext cx="661213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использовал художник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когда рисовал листик?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34888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436510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56612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47112" name="Picture 4" descr="G:\7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44675"/>
            <a:ext cx="38671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3" descr="C:\Users\aro\Desktop\Новая папка (4)\кленовый лис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916113"/>
            <a:ext cx="349091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79613" y="0"/>
            <a:ext cx="184150" cy="366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ru-RU">
              <a:solidFill>
                <a:srgbClr val="00B050"/>
              </a:solidFill>
            </a:endParaRPr>
          </a:p>
        </p:txBody>
      </p:sp>
      <p:pic>
        <p:nvPicPr>
          <p:cNvPr id="47115" name="Picture 2" descr="G:\7\12345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5422900"/>
            <a:ext cx="36004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48135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49156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15"/>
          <p:cNvSpPr txBox="1">
            <a:spLocks noChangeArrowheads="1"/>
          </p:cNvSpPr>
          <p:nvPr/>
        </p:nvSpPr>
        <p:spPr bwMode="auto">
          <a:xfrm>
            <a:off x="4822825" y="2420938"/>
            <a:ext cx="4321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У тебя 7 баллов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 ты почти справился!</a:t>
            </a:r>
          </a:p>
        </p:txBody>
      </p:sp>
      <p:sp>
        <p:nvSpPr>
          <p:cNvPr id="49158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49162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ovo_predostavlyaet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350" y="620713"/>
            <a:ext cx="6264275" cy="107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0688"/>
            <a:ext cx="579568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помощью чего художник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нарисовал березку?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227687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4077072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573325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50183" name="Picture 4" descr="G:\7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73238"/>
            <a:ext cx="34353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2" descr="C:\Users\aro\Desktop\Новая папка (4)\берез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44675"/>
            <a:ext cx="33480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3" descr="C:\Users\aro\Desktop\Новая папка (4)\111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644900"/>
            <a:ext cx="40846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4" descr="G:\8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468938"/>
            <a:ext cx="316865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771775" y="0"/>
            <a:ext cx="18415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ru-RU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51207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52228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15"/>
          <p:cNvSpPr txBox="1">
            <a:spLocks noChangeArrowheads="1"/>
          </p:cNvSpPr>
          <p:nvPr/>
        </p:nvSpPr>
        <p:spPr bwMode="auto">
          <a:xfrm>
            <a:off x="5148263" y="2420938"/>
            <a:ext cx="3995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У тебя 8 баллов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еще немного!</a:t>
            </a:r>
          </a:p>
        </p:txBody>
      </p:sp>
      <p:sp>
        <p:nvSpPr>
          <p:cNvPr id="52230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52234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meshnye-zvuki-eralash-e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350" y="765175"/>
            <a:ext cx="6553200" cy="935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764704"/>
            <a:ext cx="629819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материалы для рисования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использовал художник?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213285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38610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558924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53255" name="Picture 4" descr="G:\7\22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229225"/>
            <a:ext cx="336391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2" descr="C:\Users\aro\Desktop\Новая папка (4)\ули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363696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4" descr="G:\9\11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1844675"/>
            <a:ext cx="363696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5" descr="G:\2\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644900"/>
            <a:ext cx="39512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11413" y="188913"/>
            <a:ext cx="18415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ru-RU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54279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альтернативный процесс 23"/>
          <p:cNvSpPr/>
          <p:nvPr/>
        </p:nvSpPr>
        <p:spPr>
          <a:xfrm>
            <a:off x="4932363" y="1125538"/>
            <a:ext cx="4211637" cy="18716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5299" name="TextBox 15"/>
          <p:cNvSpPr txBox="1">
            <a:spLocks noChangeArrowheads="1"/>
          </p:cNvSpPr>
          <p:nvPr/>
        </p:nvSpPr>
        <p:spPr bwMode="auto">
          <a:xfrm>
            <a:off x="5003800" y="1196975"/>
            <a:ext cx="4140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0070C0"/>
                </a:solidFill>
                <a:latin typeface="GOST type B"/>
              </a:rPr>
              <a:t>Поздравляю, ты набрал 9 баллов!</a:t>
            </a:r>
          </a:p>
          <a:p>
            <a:pPr eaLnBrk="0" hangingPunct="0"/>
            <a:r>
              <a:rPr lang="ru-RU" sz="3600" b="1">
                <a:solidFill>
                  <a:srgbClr val="0070C0"/>
                </a:solidFill>
                <a:latin typeface="GOST type B"/>
              </a:rPr>
              <a:t>Ты справился!</a:t>
            </a:r>
          </a:p>
        </p:txBody>
      </p:sp>
      <p:pic>
        <p:nvPicPr>
          <p:cNvPr id="55300" name="Picture 12" descr="G:\6\0_b71f7_11f80109_ori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013325"/>
            <a:ext cx="17732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3" descr="G:\6\58a05716650f315a32542f8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1338" y="333375"/>
            <a:ext cx="6229351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24"/>
          <p:cNvSpPr txBox="1">
            <a:spLocks noChangeArrowheads="1"/>
          </p:cNvSpPr>
          <p:nvPr/>
        </p:nvSpPr>
        <p:spPr bwMode="auto">
          <a:xfrm>
            <a:off x="5003800" y="3716338"/>
            <a:ext cx="35829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>
                <a:solidFill>
                  <a:srgbClr val="FF0000"/>
                </a:solidFill>
                <a:latin typeface="Constantia" pitchFamily="18" charset="0"/>
              </a:rPr>
              <a:t>Нажми ниже, чтобы </a:t>
            </a:r>
          </a:p>
          <a:p>
            <a:pPr eaLnBrk="0" hangingPunct="0"/>
            <a:r>
              <a:rPr lang="ru-RU" sz="2800">
                <a:solidFill>
                  <a:srgbClr val="FF0000"/>
                </a:solidFill>
                <a:latin typeface="Constantia" pitchFamily="18" charset="0"/>
              </a:rPr>
              <a:t>начать сначала!</a:t>
            </a:r>
          </a:p>
        </p:txBody>
      </p:sp>
      <p:sp>
        <p:nvSpPr>
          <p:cNvPr id="29" name="Стрелка вниз 28"/>
          <p:cNvSpPr/>
          <p:nvPr/>
        </p:nvSpPr>
        <p:spPr>
          <a:xfrm rot="19115752">
            <a:off x="5722938" y="4748213"/>
            <a:ext cx="863600" cy="79216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10" name="smeshnye-zvuki-u-u-u-a-a-tin--tin-re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450" y="908050"/>
            <a:ext cx="7056438" cy="7921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980728"/>
            <a:ext cx="69327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Чем рисовал художник котёнка?</a:t>
            </a:r>
          </a:p>
        </p:txBody>
      </p:sp>
      <p:pic>
        <p:nvPicPr>
          <p:cNvPr id="28676" name="Рисунок 10" descr="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678363"/>
            <a:ext cx="2571750" cy="173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Рисунок 14" descr="330026694634_666273_peshexod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916113"/>
            <a:ext cx="2590800" cy="172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8" name="Рисунок 15" descr="53574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5157788"/>
            <a:ext cx="2922587" cy="127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9" name="Picture 12" descr="G:\1\котен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916113"/>
            <a:ext cx="33099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67544" y="5373216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234888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522920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3288" y="188913"/>
            <a:ext cx="18415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29703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30724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15"/>
          <p:cNvSpPr txBox="1">
            <a:spLocks noChangeArrowheads="1"/>
          </p:cNvSpPr>
          <p:nvPr/>
        </p:nvSpPr>
        <p:spPr bwMode="auto">
          <a:xfrm>
            <a:off x="5148263" y="2420938"/>
            <a:ext cx="3995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Поздравляю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ты зарабатываешь  </a:t>
            </a:r>
          </a:p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1 балл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30726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0730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ovo_predostavlyaet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00113" y="765175"/>
            <a:ext cx="7272337" cy="1079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8"/>
            <a:ext cx="757726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Чем рисовал художник воздушные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шарики?</a:t>
            </a:r>
          </a:p>
        </p:txBody>
      </p:sp>
      <p:pic>
        <p:nvPicPr>
          <p:cNvPr id="31748" name="Рисунок 16" descr="10_4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789363"/>
            <a:ext cx="31670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G:\2\воздушные шар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16113"/>
            <a:ext cx="381635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3" descr="G:\2\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1163" y="2205038"/>
            <a:ext cx="32575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4" descr="G:\2\пластилин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5300663"/>
            <a:ext cx="22225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644008" y="242088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861048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544522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150" y="188913"/>
            <a:ext cx="5292725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550" y="5013325"/>
            <a:ext cx="5616575" cy="15113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5229200"/>
            <a:ext cx="4148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Попробуй еще раз!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нажми сюда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292725" y="5805488"/>
            <a:ext cx="1512888" cy="287337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844824"/>
            <a:ext cx="8769333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Главное не расстраивайся,</a:t>
            </a:r>
          </a:p>
          <a:p>
            <a:pPr algn="ctr" eaLnBrk="0" hangingPunct="0">
              <a:defRPr/>
            </a:pPr>
            <a:r>
              <a:rPr lang="ru-RU" sz="5400" b="1" dirty="0">
                <a:ln/>
                <a:solidFill>
                  <a:srgbClr val="0070C0"/>
                </a:solidFill>
              </a:rPr>
              <a:t> попробуй еще!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548680"/>
            <a:ext cx="31363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</a:t>
            </a:r>
          </a:p>
        </p:txBody>
      </p:sp>
      <p:pic>
        <p:nvPicPr>
          <p:cNvPr id="32775" name="Picture 15" descr="G:\6\загружено (1).jp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013325"/>
            <a:ext cx="145891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_neudachi_kva_kva_kva_kvaaaaaa_(mp3co.c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050" y="333375"/>
            <a:ext cx="4752975" cy="1150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76672"/>
            <a:ext cx="32828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33796" name="Picture 13" descr="G:\6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3598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15"/>
          <p:cNvSpPr txBox="1">
            <a:spLocks noChangeArrowheads="1"/>
          </p:cNvSpPr>
          <p:nvPr/>
        </p:nvSpPr>
        <p:spPr bwMode="auto">
          <a:xfrm>
            <a:off x="5148263" y="2420938"/>
            <a:ext cx="39957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solidFill>
                  <a:srgbClr val="FFFF00"/>
                </a:solidFill>
                <a:latin typeface="Franklin Gothic Medium" pitchFamily="34" charset="0"/>
              </a:rPr>
              <a:t>Уже 2 балла</a:t>
            </a:r>
            <a:r>
              <a:rPr lang="ru-RU" sz="3600">
                <a:solidFill>
                  <a:srgbClr val="FFFF00"/>
                </a:solidFill>
                <a:latin typeface="Franklin Gothic Medium" pitchFamily="34" charset="0"/>
              </a:rPr>
              <a:t>, продолжай в том же духе!</a:t>
            </a:r>
          </a:p>
        </p:txBody>
      </p:sp>
      <p:sp>
        <p:nvSpPr>
          <p:cNvPr id="33798" name="TextBox 19"/>
          <p:cNvSpPr txBox="1">
            <a:spLocks noChangeArrowheads="1"/>
          </p:cNvSpPr>
          <p:nvPr/>
        </p:nvSpPr>
        <p:spPr bwMode="auto">
          <a:xfrm>
            <a:off x="827088" y="5732463"/>
            <a:ext cx="3960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solidFill>
                  <a:srgbClr val="FFFF00"/>
                </a:solidFill>
              </a:rPr>
              <a:t>Продолжить!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860032" y="5733256"/>
            <a:ext cx="936104" cy="7920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3802" name="Picture 12" descr="G:\6\0_b71f7_11f80109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345113"/>
            <a:ext cx="177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meshnye-zvuki-eralash-e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850" y="1052513"/>
            <a:ext cx="8351838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852560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художник нарисовал петушка?</a:t>
            </a:r>
          </a:p>
        </p:txBody>
      </p:sp>
      <p:pic>
        <p:nvPicPr>
          <p:cNvPr id="34820" name="Рисунок 15" descr="33_1_33_b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229225"/>
            <a:ext cx="3024188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 descr="G:\3\петуш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44675"/>
            <a:ext cx="3609975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2" descr="G:\3\кисть беличья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3789363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G:\3\222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2060575"/>
            <a:ext cx="295116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4048" y="234888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005064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5589240"/>
            <a:ext cx="5693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875" y="404813"/>
            <a:ext cx="18415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endParaRPr lang="ru-RU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106</Words>
  <Application>Microsoft Office PowerPoint</Application>
  <PresentationFormat>Экран (4:3)</PresentationFormat>
  <Paragraphs>26</Paragraphs>
  <Slides>29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Franklin Gothic Medium</vt:lpstr>
      <vt:lpstr>GOST type B</vt:lpstr>
      <vt:lpstr>Constantia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111</cp:revision>
  <dcterms:created xsi:type="dcterms:W3CDTF">2013-03-07T14:44:22Z</dcterms:created>
  <dcterms:modified xsi:type="dcterms:W3CDTF">2020-06-02T03:33:18Z</dcterms:modified>
</cp:coreProperties>
</file>